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1C35-E016-4799-A2C4-AB1B4E948839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213F-17E2-4368-8130-2983E05D2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836D~1\AppData\Local\Temp\FineReader10\media\image8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470025"/>
          </a:xfrm>
        </p:spPr>
        <p:txBody>
          <a:bodyPr/>
          <a:lstStyle/>
          <a:p>
            <a:r>
              <a:rPr lang="ru-RU" b="1" dirty="0"/>
              <a:t>ЛЕКЦИЯ 6 </a:t>
            </a:r>
            <a:r>
              <a:rPr lang="en-US" b="1" dirty="0"/>
              <a:t>АНАТОМИЯ</a:t>
            </a:r>
            <a:r>
              <a:rPr lang="ru-RU" b="1" dirty="0"/>
              <a:t>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200800" cy="38884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</a:rPr>
              <a:t>1 Мышечная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2 Полость тела и жировое тело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3 Пищеварительная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4 Циркуляция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4.1 </a:t>
            </a:r>
            <a:r>
              <a:rPr lang="ru-RU" i="1" dirty="0">
                <a:solidFill>
                  <a:schemeClr val="tx1"/>
                </a:solidFill>
              </a:rPr>
              <a:t>Кровеносная система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4.2 </a:t>
            </a:r>
            <a:r>
              <a:rPr lang="ru-RU" i="1" dirty="0">
                <a:solidFill>
                  <a:schemeClr val="tx1"/>
                </a:solidFill>
              </a:rPr>
              <a:t>Дыхательная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5 Нервная система и органы чувств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6 Выделительная система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7 Половая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Головной мозг</a:t>
            </a:r>
            <a:endParaRPr lang="ru-RU" sz="3200" b="1" dirty="0"/>
          </a:p>
        </p:txBody>
      </p:sp>
      <p:pic>
        <p:nvPicPr>
          <p:cNvPr id="8194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0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Тимпанальные органы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240360" cy="57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25901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83152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омматидия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1"/>
            <a:ext cx="2448272" cy="63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Эндокринная система</a:t>
            </a:r>
            <a:endParaRPr lang="ru-RU" sz="3200" b="1" dirty="0"/>
          </a:p>
        </p:txBody>
      </p:sp>
      <p:pic>
        <p:nvPicPr>
          <p:cNvPr id="3" name="Рисунок 1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5738"/>
            <a:ext cx="3096344" cy="6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4104456" cy="64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Половая система самца саранчи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Половая система самки саранчи и яйцевые трубочки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264696" cy="62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Autofit/>
          </a:bodyPr>
          <a:lstStyle/>
          <a:p>
            <a:r>
              <a:rPr lang="ru-RU" sz="3200" b="1" dirty="0"/>
              <a:t>Схема поперечного разреза тела насекомого</a:t>
            </a: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51720" y="1298785"/>
            <a:ext cx="5040560" cy="52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Пищеварительная система</a:t>
            </a: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816424" cy="58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Спинной кровеносный сосуд и сердце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728192" cy="57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Трахеи</a:t>
            </a:r>
            <a:endParaRPr lang="ru-RU" sz="3200" b="1" dirty="0"/>
          </a:p>
        </p:txBody>
      </p:sp>
      <p:pic>
        <p:nvPicPr>
          <p:cNvPr id="4098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33238"/>
            <a:ext cx="6912768" cy="57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240" y="104584"/>
            <a:ext cx="742716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Типы трахейных систем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986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err="1"/>
              <a:t>голопнейстическая</a:t>
            </a:r>
            <a:r>
              <a:rPr lang="ru-RU" dirty="0"/>
              <a:t> (2 пары грудных и 8 пар брюшных – большинство имаго и личинок гемиметаболических насекомых);</a:t>
            </a:r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 err="1"/>
              <a:t>гемипнейстическая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голометаболические</a:t>
            </a:r>
            <a:r>
              <a:rPr lang="ru-RU" dirty="0"/>
              <a:t> насекомые, их личинки и </a:t>
            </a:r>
            <a:r>
              <a:rPr lang="ru-RU" dirty="0" err="1"/>
              <a:t>куколоки</a:t>
            </a:r>
            <a:r>
              <a:rPr lang="ru-RU" dirty="0"/>
              <a:t>):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перипнейстическая</a:t>
            </a:r>
            <a:r>
              <a:rPr lang="ru-RU" dirty="0"/>
              <a:t> (на груди лишь 1 пара дыхалец);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амфипнейстическая</a:t>
            </a:r>
            <a:r>
              <a:rPr lang="ru-RU" dirty="0"/>
              <a:t> (1 пара грудных и 2-3 пары на передних сегментах брюшка);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метапнейстическая</a:t>
            </a:r>
            <a:r>
              <a:rPr lang="ru-RU" dirty="0"/>
              <a:t> (развита лишь 1 пара дыхалец на конце брюшка) </a:t>
            </a:r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/>
              <a:t>апнейстическая</a:t>
            </a:r>
            <a:r>
              <a:rPr lang="ru-RU" dirty="0"/>
              <a:t> (дыхальца отсутствуют и воздух проникает через поверхность тела или особые выпячивания – трахейные жабры – водные личинки, личинки наездников и </a:t>
            </a:r>
            <a:r>
              <a:rPr lang="ru-RU" dirty="0" err="1"/>
              <a:t>мух-тахин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11144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Дыхальца</a:t>
            </a:r>
            <a:endParaRPr lang="ru-RU" sz="3200" b="1" dirty="0"/>
          </a:p>
        </p:txBody>
      </p:sp>
      <p:pic>
        <p:nvPicPr>
          <p:cNvPr id="5122" name="Picture 2" descr="C:\Users\836D~1\AppData\Local\Temp\FineReader10\media\image8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836712"/>
            <a:ext cx="7875988" cy="56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44624"/>
            <a:ext cx="728315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Нервная система</a:t>
            </a:r>
            <a:endParaRPr lang="ru-RU" sz="3200" b="1" dirty="0"/>
          </a:p>
        </p:txBody>
      </p:sp>
      <p:pic>
        <p:nvPicPr>
          <p:cNvPr id="6146" name="Picture 2" descr="imag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36704" cy="56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Головной отдел нервной системы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456384" cy="58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D1C75-E4FD-47E6-9F39-551F8922D300}"/>
</file>

<file path=customXml/itemProps2.xml><?xml version="1.0" encoding="utf-8"?>
<ds:datastoreItem xmlns:ds="http://schemas.openxmlformats.org/officeDocument/2006/customXml" ds:itemID="{76BB320F-73ED-4553-B98E-F93BA576D3EA}"/>
</file>

<file path=customXml/itemProps3.xml><?xml version="1.0" encoding="utf-8"?>
<ds:datastoreItem xmlns:ds="http://schemas.openxmlformats.org/officeDocument/2006/customXml" ds:itemID="{2125C766-8ECB-44A8-989F-4AA2AF66572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ЛЕКЦИЯ 6 АНАТОМИЯ НАСЕКОМЫХ</vt:lpstr>
      <vt:lpstr>Схема поперечного разреза тела насекомого</vt:lpstr>
      <vt:lpstr>Пищеварительная система</vt:lpstr>
      <vt:lpstr>Спинной кровеносный сосуд и сердце</vt:lpstr>
      <vt:lpstr>Трахеи</vt:lpstr>
      <vt:lpstr>Типы трахейных систем</vt:lpstr>
      <vt:lpstr>Дыхальца</vt:lpstr>
      <vt:lpstr>Нервная система</vt:lpstr>
      <vt:lpstr>Головной отдел нервной системы</vt:lpstr>
      <vt:lpstr>Головной мозг</vt:lpstr>
      <vt:lpstr>Тимпанальные органы</vt:lpstr>
      <vt:lpstr>Строение омматидия</vt:lpstr>
      <vt:lpstr>Эндокринная система</vt:lpstr>
      <vt:lpstr>Половая система самца саранчи</vt:lpstr>
      <vt:lpstr>Половая система самки саранчи и яйцевые трубочки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 АНАТОМИЯ НАСЕКОМЫХ</dc:title>
  <dc:creator>Галиновский</dc:creator>
  <cp:lastModifiedBy>Галиновский</cp:lastModifiedBy>
  <cp:revision>18</cp:revision>
  <dcterms:created xsi:type="dcterms:W3CDTF">2012-02-08T11:54:28Z</dcterms:created>
  <dcterms:modified xsi:type="dcterms:W3CDTF">2012-02-08T12:43:42Z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